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90" r:id="rId5"/>
    <p:sldId id="291" r:id="rId6"/>
    <p:sldId id="261" r:id="rId7"/>
    <p:sldId id="262" r:id="rId8"/>
    <p:sldId id="278" r:id="rId9"/>
    <p:sldId id="267" r:id="rId10"/>
    <p:sldId id="264" r:id="rId11"/>
    <p:sldId id="266" r:id="rId12"/>
    <p:sldId id="268" r:id="rId13"/>
    <p:sldId id="269" r:id="rId14"/>
    <p:sldId id="270" r:id="rId15"/>
    <p:sldId id="271" r:id="rId16"/>
    <p:sldId id="272" r:id="rId17"/>
    <p:sldId id="263" r:id="rId18"/>
    <p:sldId id="273" r:id="rId19"/>
    <p:sldId id="275" r:id="rId20"/>
    <p:sldId id="276" r:id="rId21"/>
    <p:sldId id="277" r:id="rId22"/>
    <p:sldId id="279" r:id="rId23"/>
    <p:sldId id="280" r:id="rId24"/>
    <p:sldId id="281" r:id="rId25"/>
    <p:sldId id="282" r:id="rId26"/>
    <p:sldId id="283" r:id="rId27"/>
    <p:sldId id="284" r:id="rId28"/>
    <p:sldId id="292" r:id="rId29"/>
    <p:sldId id="293" r:id="rId30"/>
    <p:sldId id="285" r:id="rId31"/>
    <p:sldId id="289"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6E118-F905-2947-A295-B81A2D1C71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F1E51F-F27C-FD47-90C3-0534EF733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9652F3-0E50-0540-8FAD-76DE901211DE}"/>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5" name="Footer Placeholder 4">
            <a:extLst>
              <a:ext uri="{FF2B5EF4-FFF2-40B4-BE49-F238E27FC236}">
                <a16:creationId xmlns:a16="http://schemas.microsoft.com/office/drawing/2014/main" id="{59D2B306-E6C1-5A4F-98D4-D5C28641F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5C2C9-5F65-2B4C-8B19-DC541B638FC1}"/>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265695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846B-70D4-2541-9532-F51D7248D6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4FA283-38C8-7545-BB83-67FD4F2630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A6B75-ACDD-2F4B-9034-16CA4E32CD8D}"/>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5" name="Footer Placeholder 4">
            <a:extLst>
              <a:ext uri="{FF2B5EF4-FFF2-40B4-BE49-F238E27FC236}">
                <a16:creationId xmlns:a16="http://schemas.microsoft.com/office/drawing/2014/main" id="{457B315A-2335-F24E-9536-CD9D017E4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9BA7-E3C1-E44A-A92C-1E31C3CDEFA9}"/>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298639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E94118-2274-AE41-9EAC-5AA8F30C22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408C6-8D37-FC48-9AB1-96B72D07DC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C2475-60BD-444F-9798-2C9F3B0BD7F6}"/>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5" name="Footer Placeholder 4">
            <a:extLst>
              <a:ext uri="{FF2B5EF4-FFF2-40B4-BE49-F238E27FC236}">
                <a16:creationId xmlns:a16="http://schemas.microsoft.com/office/drawing/2014/main" id="{1BA44C81-2402-2640-9667-B67233CE9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840EB-0F90-4640-9612-A6CC37AEEAE0}"/>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111428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184E-AECD-4140-923D-2E51EA719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C3D65-E4A3-614C-AC1A-0137224973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7A925-0A6D-4644-B7C4-3D5027569C8C}"/>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5" name="Footer Placeholder 4">
            <a:extLst>
              <a:ext uri="{FF2B5EF4-FFF2-40B4-BE49-F238E27FC236}">
                <a16:creationId xmlns:a16="http://schemas.microsoft.com/office/drawing/2014/main" id="{397A10D0-5F6C-2D48-BA6A-5A4DB0CC5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0CD4A-A626-BF45-A721-3D7B591CFD59}"/>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11189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C8CE-9D80-EC4C-8E4B-8D5C83F499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657BD5-B2C1-7E45-900F-C0D3C4E6A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33B5C7-6CEE-9F4B-91C6-34471086ADEE}"/>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5" name="Footer Placeholder 4">
            <a:extLst>
              <a:ext uri="{FF2B5EF4-FFF2-40B4-BE49-F238E27FC236}">
                <a16:creationId xmlns:a16="http://schemas.microsoft.com/office/drawing/2014/main" id="{1B4EB393-99EC-254D-B243-CD14F174C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67D39-CE25-534D-AFB0-E769A3A0E174}"/>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325868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A028-BCBA-294F-BC4B-502638EF2C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8DA39-DC4B-8544-A3FE-94EACDFCE7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A01202-01E5-794C-B570-D8081BB07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D6966B-C7CE-494E-A25F-3CDFDA8D387A}"/>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6" name="Footer Placeholder 5">
            <a:extLst>
              <a:ext uri="{FF2B5EF4-FFF2-40B4-BE49-F238E27FC236}">
                <a16:creationId xmlns:a16="http://schemas.microsoft.com/office/drawing/2014/main" id="{3D8AE8C1-848B-1447-9E9D-8461AB062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CE116-4C41-D049-BEC8-33D512FE063F}"/>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90099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CD56-D0E8-E449-80CB-270C838E0A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449DF-737C-B548-875B-E22C47027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22C38-3308-2D45-9B43-BE114993F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F9C257-1D1D-554B-B212-8EEBE0E3D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4CCE7-A0EC-7240-9DB2-C565F6505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18721-B74A-5A4B-8C05-AC2071CB54B1}"/>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8" name="Footer Placeholder 7">
            <a:extLst>
              <a:ext uri="{FF2B5EF4-FFF2-40B4-BE49-F238E27FC236}">
                <a16:creationId xmlns:a16="http://schemas.microsoft.com/office/drawing/2014/main" id="{A8FA8F92-3614-1F44-8D1D-9B6036EEA2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C33D2-5F36-A340-8936-75CC48429932}"/>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364654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808D-D820-4B4D-AF20-DA426FAD6E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958E40-8FFB-CF47-ABD8-CCC017007225}"/>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4" name="Footer Placeholder 3">
            <a:extLst>
              <a:ext uri="{FF2B5EF4-FFF2-40B4-BE49-F238E27FC236}">
                <a16:creationId xmlns:a16="http://schemas.microsoft.com/office/drawing/2014/main" id="{F0465D85-EF33-964D-8526-0EC6BD505E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83AA21-A660-534D-80EB-E5A90EF08B66}"/>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31862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151FE-6713-3A44-B252-8E497C5CD4FE}"/>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3" name="Footer Placeholder 2">
            <a:extLst>
              <a:ext uri="{FF2B5EF4-FFF2-40B4-BE49-F238E27FC236}">
                <a16:creationId xmlns:a16="http://schemas.microsoft.com/office/drawing/2014/main" id="{273D3374-C61F-384B-A63A-EB7C8F2498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00C2C-620B-BD48-9333-41E0634996D4}"/>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207254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77F3-CD5C-5240-9FD7-0F61DA5F8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BD899C-97A7-384E-8594-1C34B75EB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A92153-82A0-A94B-BDD4-4FADD3703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D413C-9708-1545-B79B-2E578A7CB3DE}"/>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6" name="Footer Placeholder 5">
            <a:extLst>
              <a:ext uri="{FF2B5EF4-FFF2-40B4-BE49-F238E27FC236}">
                <a16:creationId xmlns:a16="http://schemas.microsoft.com/office/drawing/2014/main" id="{29F8EB50-F961-C840-A5FC-7EECA8B0E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46ABD-2CF9-104B-80F2-3AEF3C7B991F}"/>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102400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FAB1-65BA-AE42-9EFE-6988D25D1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5C07EA-716C-0A48-9827-07CBACFED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ECAFC2-147E-DE4F-9C0F-82F227D8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65C58-7EF8-7E4F-BC75-7231E85FC42F}"/>
              </a:ext>
            </a:extLst>
          </p:cNvPr>
          <p:cNvSpPr>
            <a:spLocks noGrp="1"/>
          </p:cNvSpPr>
          <p:nvPr>
            <p:ph type="dt" sz="half" idx="10"/>
          </p:nvPr>
        </p:nvSpPr>
        <p:spPr/>
        <p:txBody>
          <a:bodyPr/>
          <a:lstStyle/>
          <a:p>
            <a:fld id="{13C79EDB-C6DB-BF48-B7A1-B9D0D6747DB2}" type="datetimeFigureOut">
              <a:rPr lang="en-US" smtClean="0"/>
              <a:t>9/10/2020</a:t>
            </a:fld>
            <a:endParaRPr lang="en-US"/>
          </a:p>
        </p:txBody>
      </p:sp>
      <p:sp>
        <p:nvSpPr>
          <p:cNvPr id="6" name="Footer Placeholder 5">
            <a:extLst>
              <a:ext uri="{FF2B5EF4-FFF2-40B4-BE49-F238E27FC236}">
                <a16:creationId xmlns:a16="http://schemas.microsoft.com/office/drawing/2014/main" id="{01244E74-9B8A-014D-9222-7AE631AB9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96213-43FE-1948-BA32-10C6EBC8CD38}"/>
              </a:ext>
            </a:extLst>
          </p:cNvPr>
          <p:cNvSpPr>
            <a:spLocks noGrp="1"/>
          </p:cNvSpPr>
          <p:nvPr>
            <p:ph type="sldNum" sz="quarter" idx="12"/>
          </p:nvPr>
        </p:nvSpPr>
        <p:spPr/>
        <p:txBody>
          <a:bodyPr/>
          <a:lstStyle/>
          <a:p>
            <a:fld id="{0FBE13DE-D3DB-944E-8905-27B73974BDD0}" type="slidenum">
              <a:rPr lang="en-US" smtClean="0"/>
              <a:t>‹#›</a:t>
            </a:fld>
            <a:endParaRPr lang="en-US"/>
          </a:p>
        </p:txBody>
      </p:sp>
    </p:spTree>
    <p:extLst>
      <p:ext uri="{BB962C8B-B14F-4D97-AF65-F5344CB8AC3E}">
        <p14:creationId xmlns:p14="http://schemas.microsoft.com/office/powerpoint/2010/main" val="345080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E90A09-C03E-3B42-9014-1831F36CF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36591D-9FF4-9749-AC87-6B85D91728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E8614-3283-AE45-80C0-522685FAA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79EDB-C6DB-BF48-B7A1-B9D0D6747DB2}" type="datetimeFigureOut">
              <a:rPr lang="en-US" smtClean="0"/>
              <a:t>9/10/2020</a:t>
            </a:fld>
            <a:endParaRPr lang="en-US"/>
          </a:p>
        </p:txBody>
      </p:sp>
      <p:sp>
        <p:nvSpPr>
          <p:cNvPr id="5" name="Footer Placeholder 4">
            <a:extLst>
              <a:ext uri="{FF2B5EF4-FFF2-40B4-BE49-F238E27FC236}">
                <a16:creationId xmlns:a16="http://schemas.microsoft.com/office/drawing/2014/main" id="{D905D1E5-7796-9E4F-8149-44ED9368E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9CA38-789F-8F4D-AB23-2AAAAE5D81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E13DE-D3DB-944E-8905-27B73974BDD0}" type="slidenum">
              <a:rPr lang="en-US" smtClean="0"/>
              <a:t>‹#›</a:t>
            </a:fld>
            <a:endParaRPr lang="en-US"/>
          </a:p>
        </p:txBody>
      </p:sp>
    </p:spTree>
    <p:extLst>
      <p:ext uri="{BB962C8B-B14F-4D97-AF65-F5344CB8AC3E}">
        <p14:creationId xmlns:p14="http://schemas.microsoft.com/office/powerpoint/2010/main" val="87945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7C2B-4DBE-BE46-A127-FD6715772100}"/>
              </a:ext>
            </a:extLst>
          </p:cNvPr>
          <p:cNvSpPr>
            <a:spLocks noGrp="1"/>
          </p:cNvSpPr>
          <p:nvPr>
            <p:ph type="ctrTitle"/>
          </p:nvPr>
        </p:nvSpPr>
        <p:spPr/>
        <p:txBody>
          <a:bodyPr/>
          <a:lstStyle/>
          <a:p>
            <a:r>
              <a:rPr lang="en-US"/>
              <a:t>PHOTO ELECTRIC EFFECT</a:t>
            </a:r>
            <a:br>
              <a:rPr lang="en-US"/>
            </a:br>
            <a:endParaRPr lang="en-US"/>
          </a:p>
        </p:txBody>
      </p:sp>
      <p:sp>
        <p:nvSpPr>
          <p:cNvPr id="3" name="Subtitle 2">
            <a:extLst>
              <a:ext uri="{FF2B5EF4-FFF2-40B4-BE49-F238E27FC236}">
                <a16:creationId xmlns:a16="http://schemas.microsoft.com/office/drawing/2014/main" id="{AFF20FB3-CC6F-F14A-93E4-8607F5D549B0}"/>
              </a:ext>
            </a:extLst>
          </p:cNvPr>
          <p:cNvSpPr>
            <a:spLocks noGrp="1"/>
          </p:cNvSpPr>
          <p:nvPr>
            <p:ph type="subTitle" idx="1"/>
          </p:nvPr>
        </p:nvSpPr>
        <p:spPr/>
        <p:txBody>
          <a:bodyPr/>
          <a:lstStyle/>
          <a:p>
            <a:r>
              <a:rPr lang="en-US"/>
              <a:t>Name of the instructor: U.Nithya M.Sc.,M.Phil.,</a:t>
            </a:r>
          </a:p>
        </p:txBody>
      </p:sp>
    </p:spTree>
    <p:extLst>
      <p:ext uri="{BB962C8B-B14F-4D97-AF65-F5344CB8AC3E}">
        <p14:creationId xmlns:p14="http://schemas.microsoft.com/office/powerpoint/2010/main" val="1331354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F5E4-9458-5B48-BBAE-61DC30A6BBA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3A5C0F3-FA05-084D-8655-BFD24525E6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985" y="535781"/>
            <a:ext cx="10335816" cy="5641182"/>
          </a:xfrm>
        </p:spPr>
      </p:pic>
    </p:spTree>
    <p:extLst>
      <p:ext uri="{BB962C8B-B14F-4D97-AF65-F5344CB8AC3E}">
        <p14:creationId xmlns:p14="http://schemas.microsoft.com/office/powerpoint/2010/main" val="82759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48AB-D32D-0849-AFA9-DC9CA46AEE0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CF25FD7-58D0-A848-AF5C-41C369BC8D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23081"/>
            <a:ext cx="10515600" cy="5811838"/>
          </a:xfrm>
        </p:spPr>
      </p:pic>
    </p:spTree>
    <p:extLst>
      <p:ext uri="{BB962C8B-B14F-4D97-AF65-F5344CB8AC3E}">
        <p14:creationId xmlns:p14="http://schemas.microsoft.com/office/powerpoint/2010/main" val="351548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F5AE-81E2-2E4A-AEF8-BF68DE1D690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A006B3A-146D-7348-9F2B-3DBCD185A3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782" y="365125"/>
            <a:ext cx="10965656" cy="5849938"/>
          </a:xfrm>
        </p:spPr>
      </p:pic>
    </p:spTree>
    <p:extLst>
      <p:ext uri="{BB962C8B-B14F-4D97-AF65-F5344CB8AC3E}">
        <p14:creationId xmlns:p14="http://schemas.microsoft.com/office/powerpoint/2010/main" val="141112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FEBA-792E-CC41-AD1E-68B531FA3EF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74EFCD5-7A2C-494E-9EA1-EF0CBD517F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645378" cy="5811838"/>
          </a:xfrm>
        </p:spPr>
      </p:pic>
    </p:spTree>
    <p:extLst>
      <p:ext uri="{BB962C8B-B14F-4D97-AF65-F5344CB8AC3E}">
        <p14:creationId xmlns:p14="http://schemas.microsoft.com/office/powerpoint/2010/main" val="263508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B6AC-048C-364C-919C-8739515A95B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9C3127B-1A10-A946-887D-4724E2726B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00063"/>
            <a:ext cx="10515600" cy="5804296"/>
          </a:xfrm>
        </p:spPr>
      </p:pic>
    </p:spTree>
    <p:extLst>
      <p:ext uri="{BB962C8B-B14F-4D97-AF65-F5344CB8AC3E}">
        <p14:creationId xmlns:p14="http://schemas.microsoft.com/office/powerpoint/2010/main" val="327177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0DF8-B9D4-A343-A626-BF144EE674B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41657E4-A229-FB49-A9FB-5EFB6AD243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1" cy="5811838"/>
          </a:xfrm>
        </p:spPr>
      </p:pic>
    </p:spTree>
    <p:extLst>
      <p:ext uri="{BB962C8B-B14F-4D97-AF65-F5344CB8AC3E}">
        <p14:creationId xmlns:p14="http://schemas.microsoft.com/office/powerpoint/2010/main" val="58690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0647-D014-5148-B453-EB483AC3B46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5EFECE7-5CEE-A247-9EA4-4D3D6FEE21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797" y="365125"/>
            <a:ext cx="10693003" cy="5811838"/>
          </a:xfrm>
        </p:spPr>
      </p:pic>
    </p:spTree>
    <p:extLst>
      <p:ext uri="{BB962C8B-B14F-4D97-AF65-F5344CB8AC3E}">
        <p14:creationId xmlns:p14="http://schemas.microsoft.com/office/powerpoint/2010/main" val="303245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AC20-42F2-2A46-8B43-42D4BD40AB1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FA63458-7407-054F-A191-CE7CB9315D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844" y="500063"/>
            <a:ext cx="10054828" cy="5676900"/>
          </a:xfrm>
        </p:spPr>
      </p:pic>
    </p:spTree>
    <p:extLst>
      <p:ext uri="{BB962C8B-B14F-4D97-AF65-F5344CB8AC3E}">
        <p14:creationId xmlns:p14="http://schemas.microsoft.com/office/powerpoint/2010/main" val="1283137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FA34-8C32-3842-837A-55CC8C8E2A3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3558B97-B6A2-6D4F-AB04-FCE90AD12B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642" y="365125"/>
            <a:ext cx="11162108" cy="5778500"/>
          </a:xfrm>
        </p:spPr>
      </p:pic>
    </p:spTree>
    <p:extLst>
      <p:ext uri="{BB962C8B-B14F-4D97-AF65-F5344CB8AC3E}">
        <p14:creationId xmlns:p14="http://schemas.microsoft.com/office/powerpoint/2010/main" val="4231323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C8F4-0B85-4448-83CA-3A739632BF6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A1A8B15-4DEF-BB43-810F-52A63F0FEA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515600" cy="5814219"/>
          </a:xfrm>
        </p:spPr>
      </p:pic>
    </p:spTree>
    <p:extLst>
      <p:ext uri="{BB962C8B-B14F-4D97-AF65-F5344CB8AC3E}">
        <p14:creationId xmlns:p14="http://schemas.microsoft.com/office/powerpoint/2010/main" val="217226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D465CD1-DABC-AB4F-9C14-127F611C57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063" y="660797"/>
            <a:ext cx="10840640" cy="5554265"/>
          </a:xfrm>
        </p:spPr>
      </p:pic>
    </p:spTree>
    <p:extLst>
      <p:ext uri="{BB962C8B-B14F-4D97-AF65-F5344CB8AC3E}">
        <p14:creationId xmlns:p14="http://schemas.microsoft.com/office/powerpoint/2010/main" val="16088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0583-B60B-C442-902F-FE53748C31E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566B0B1-5EF1-7749-B34D-7CFF343AB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419" y="523081"/>
            <a:ext cx="11051381" cy="5811838"/>
          </a:xfrm>
        </p:spPr>
      </p:pic>
    </p:spTree>
    <p:extLst>
      <p:ext uri="{BB962C8B-B14F-4D97-AF65-F5344CB8AC3E}">
        <p14:creationId xmlns:p14="http://schemas.microsoft.com/office/powerpoint/2010/main" val="51942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C227584-AA7D-4F4B-8FC9-B45579DC2A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828" y="625475"/>
            <a:ext cx="10447734" cy="5551488"/>
          </a:xfrm>
        </p:spPr>
      </p:pic>
    </p:spTree>
    <p:extLst>
      <p:ext uri="{BB962C8B-B14F-4D97-AF65-F5344CB8AC3E}">
        <p14:creationId xmlns:p14="http://schemas.microsoft.com/office/powerpoint/2010/main" val="1798669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D4F3696-81A2-7646-A5A0-84729A41DC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656" y="500063"/>
            <a:ext cx="10554891" cy="5947171"/>
          </a:xfrm>
        </p:spPr>
      </p:pic>
    </p:spTree>
    <p:extLst>
      <p:ext uri="{BB962C8B-B14F-4D97-AF65-F5344CB8AC3E}">
        <p14:creationId xmlns:p14="http://schemas.microsoft.com/office/powerpoint/2010/main" val="179460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BEB4F82-CA19-1341-9F21-BA3EBD9582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657" y="446484"/>
            <a:ext cx="10644188" cy="5982891"/>
          </a:xfrm>
        </p:spPr>
      </p:pic>
    </p:spTree>
    <p:extLst>
      <p:ext uri="{BB962C8B-B14F-4D97-AF65-F5344CB8AC3E}">
        <p14:creationId xmlns:p14="http://schemas.microsoft.com/office/powerpoint/2010/main" val="1658593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4EEA097-62AD-0142-AC88-88C2520106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109" y="714375"/>
            <a:ext cx="10304860" cy="5607844"/>
          </a:xfrm>
        </p:spPr>
      </p:pic>
    </p:spTree>
    <p:extLst>
      <p:ext uri="{BB962C8B-B14F-4D97-AF65-F5344CB8AC3E}">
        <p14:creationId xmlns:p14="http://schemas.microsoft.com/office/powerpoint/2010/main" val="47536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3480C8-8EB9-0844-905E-B18D5EECCF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1531" y="500063"/>
            <a:ext cx="10358438" cy="5679281"/>
          </a:xfrm>
        </p:spPr>
      </p:pic>
    </p:spTree>
    <p:extLst>
      <p:ext uri="{BB962C8B-B14F-4D97-AF65-F5344CB8AC3E}">
        <p14:creationId xmlns:p14="http://schemas.microsoft.com/office/powerpoint/2010/main" val="2677044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1E86-18B0-C741-8618-545993860F4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0DAC90E-A229-4F4D-9CA7-BC6B506ECF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781" y="365125"/>
            <a:ext cx="10983516" cy="5811838"/>
          </a:xfrm>
        </p:spPr>
      </p:pic>
    </p:spTree>
    <p:extLst>
      <p:ext uri="{BB962C8B-B14F-4D97-AF65-F5344CB8AC3E}">
        <p14:creationId xmlns:p14="http://schemas.microsoft.com/office/powerpoint/2010/main" val="1888852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0BA6-A428-154A-8AD7-2EB61F8EF7E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A79561C-D3BE-A749-9EAE-94685675FA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365125"/>
            <a:ext cx="10515600" cy="5724922"/>
          </a:xfrm>
        </p:spPr>
      </p:pic>
    </p:spTree>
    <p:extLst>
      <p:ext uri="{BB962C8B-B14F-4D97-AF65-F5344CB8AC3E}">
        <p14:creationId xmlns:p14="http://schemas.microsoft.com/office/powerpoint/2010/main" val="141690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671DEF-264E-2443-ADCF-8EB6455D8942}"/>
              </a:ext>
            </a:extLst>
          </p:cNvPr>
          <p:cNvSpPr>
            <a:spLocks noGrp="1"/>
          </p:cNvSpPr>
          <p:nvPr>
            <p:ph idx="1"/>
          </p:nvPr>
        </p:nvSpPr>
        <p:spPr>
          <a:xfrm>
            <a:off x="838200" y="517922"/>
            <a:ext cx="10515600" cy="5659041"/>
          </a:xfrm>
        </p:spPr>
        <p:txBody>
          <a:bodyPr/>
          <a:lstStyle/>
          <a:p>
            <a:pPr marL="0" indent="0">
              <a:buNone/>
            </a:pPr>
            <a:r>
              <a:rPr lang="en-US"/>
              <a:t>A photon hits an electron,depending on the energy of the hitting photon any one of the following three situations may arise.</a:t>
            </a:r>
          </a:p>
          <a:p>
            <a:r>
              <a:rPr lang="en-US"/>
              <a:t> If the energy of the photon is less than the nuclear forces of attraction for the electron the nucleus will hold the electron ie the electron will not be ejected</a:t>
            </a:r>
          </a:p>
          <a:p>
            <a:r>
              <a:rPr lang="en-US"/>
              <a:t>If the energy of photon is some what more than the nuclear forces of attraction for the electron then the forces of attraction would be overcome.The electron would be ejected</a:t>
            </a:r>
          </a:p>
          <a:p>
            <a:r>
              <a:rPr lang="en-US"/>
              <a:t>If the energy of photon is suffiently more than the nuclear forces of attraction for the electron.Then the forces of attraction would become insignificant and the electron would behave as if they were completely free.</a:t>
            </a:r>
          </a:p>
        </p:txBody>
      </p:sp>
    </p:spTree>
    <p:extLst>
      <p:ext uri="{BB962C8B-B14F-4D97-AF65-F5344CB8AC3E}">
        <p14:creationId xmlns:p14="http://schemas.microsoft.com/office/powerpoint/2010/main" val="260179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DF01F-927A-2942-B1B9-1238894ED6B6}"/>
              </a:ext>
            </a:extLst>
          </p:cNvPr>
          <p:cNvSpPr>
            <a:spLocks noGrp="1"/>
          </p:cNvSpPr>
          <p:nvPr>
            <p:ph idx="1"/>
          </p:nvPr>
        </p:nvSpPr>
        <p:spPr>
          <a:xfrm>
            <a:off x="838200" y="839391"/>
            <a:ext cx="10515600" cy="5337572"/>
          </a:xfrm>
        </p:spPr>
        <p:txBody>
          <a:bodyPr/>
          <a:lstStyle/>
          <a:p>
            <a:pPr marL="0" indent="0">
              <a:buNone/>
            </a:pPr>
            <a:r>
              <a:rPr lang="en-US"/>
              <a:t>Compton suggested that</a:t>
            </a:r>
          </a:p>
          <a:p>
            <a:r>
              <a:rPr lang="en-US"/>
              <a:t>If the collision is a head on collision the electron would be ejected at high speed in the direction of the impact. The x-ray photons would lose a large fraction of energy and will be deflected through a large angle from its origional path.</a:t>
            </a:r>
          </a:p>
          <a:p>
            <a:r>
              <a:rPr lang="en-US"/>
              <a:t> If the collision is a side wise collision the x-ray photon would lose less energy and it will be deflected through much smaller and angle from its origional path.</a:t>
            </a:r>
          </a:p>
          <a:p>
            <a:r>
              <a:rPr lang="en-US"/>
              <a:t> If the collision is a mere touch the x-ray photon would lose less only little energy and will not be deflected from its origional path.</a:t>
            </a:r>
          </a:p>
          <a:p>
            <a:pPr marL="0" indent="0">
              <a:buNone/>
            </a:pPr>
            <a:endParaRPr lang="en-US"/>
          </a:p>
        </p:txBody>
      </p:sp>
    </p:spTree>
    <p:extLst>
      <p:ext uri="{BB962C8B-B14F-4D97-AF65-F5344CB8AC3E}">
        <p14:creationId xmlns:p14="http://schemas.microsoft.com/office/powerpoint/2010/main" val="403609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CF81-9524-1F40-851C-D8A8E324984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486E687-5F0F-EF4A-904B-03288F2BD0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9944099" cy="5676901"/>
          </a:xfrm>
        </p:spPr>
      </p:pic>
    </p:spTree>
    <p:extLst>
      <p:ext uri="{BB962C8B-B14F-4D97-AF65-F5344CB8AC3E}">
        <p14:creationId xmlns:p14="http://schemas.microsoft.com/office/powerpoint/2010/main" val="287009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F3123BF-8FFC-2942-B234-83E2631C9E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375" y="553641"/>
            <a:ext cx="10554891" cy="5697140"/>
          </a:xfrm>
        </p:spPr>
      </p:pic>
    </p:spTree>
    <p:extLst>
      <p:ext uri="{BB962C8B-B14F-4D97-AF65-F5344CB8AC3E}">
        <p14:creationId xmlns:p14="http://schemas.microsoft.com/office/powerpoint/2010/main" val="3454453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AC04-D30C-B046-9046-DA6B39D4CBB1}"/>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0328DEC4-5740-1346-BB50-9E2FE09B4A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360" y="517922"/>
            <a:ext cx="10764440" cy="5659041"/>
          </a:xfrm>
        </p:spPr>
      </p:pic>
    </p:spTree>
    <p:extLst>
      <p:ext uri="{BB962C8B-B14F-4D97-AF65-F5344CB8AC3E}">
        <p14:creationId xmlns:p14="http://schemas.microsoft.com/office/powerpoint/2010/main" val="2430792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7785-9A3D-2449-93AE-79841ED34998}"/>
              </a:ext>
            </a:extLst>
          </p:cNvPr>
          <p:cNvSpPr>
            <a:spLocks noGrp="1"/>
          </p:cNvSpPr>
          <p:nvPr>
            <p:ph type="title"/>
          </p:nvPr>
        </p:nvSpPr>
        <p:spPr/>
        <p:txBody>
          <a:bodyPr/>
          <a:lstStyle/>
          <a:p>
            <a:r>
              <a:rPr lang="en-US"/>
              <a:t>Applications</a:t>
            </a:r>
          </a:p>
        </p:txBody>
      </p:sp>
      <p:pic>
        <p:nvPicPr>
          <p:cNvPr id="8" name="Picture 8">
            <a:extLst>
              <a:ext uri="{FF2B5EF4-FFF2-40B4-BE49-F238E27FC236}">
                <a16:creationId xmlns:a16="http://schemas.microsoft.com/office/drawing/2014/main" id="{FE5B075F-DCA3-3949-A7B5-7AF42709DB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964531"/>
            <a:ext cx="10515600" cy="4528344"/>
          </a:xfrm>
        </p:spPr>
      </p:pic>
    </p:spTree>
    <p:extLst>
      <p:ext uri="{BB962C8B-B14F-4D97-AF65-F5344CB8AC3E}">
        <p14:creationId xmlns:p14="http://schemas.microsoft.com/office/powerpoint/2010/main" val="3967370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A47A-BD2D-FF48-9064-21D5AF4A1FA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F50664D-A8DB-EE49-974B-E139F2D64C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00063"/>
            <a:ext cx="10515600" cy="5992811"/>
          </a:xfrm>
        </p:spPr>
      </p:pic>
    </p:spTree>
    <p:extLst>
      <p:ext uri="{BB962C8B-B14F-4D97-AF65-F5344CB8AC3E}">
        <p14:creationId xmlns:p14="http://schemas.microsoft.com/office/powerpoint/2010/main" val="1657401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3B4B0-6AAD-844A-A049-E83E8CA3B924}"/>
              </a:ext>
            </a:extLst>
          </p:cNvPr>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THANK YOU</a:t>
            </a:r>
          </a:p>
        </p:txBody>
      </p:sp>
    </p:spTree>
    <p:extLst>
      <p:ext uri="{BB962C8B-B14F-4D97-AF65-F5344CB8AC3E}">
        <p14:creationId xmlns:p14="http://schemas.microsoft.com/office/powerpoint/2010/main" val="65974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247F-4062-294A-838B-6E6BE304F1A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FA378A6-FFFE-E549-9338-69360F3AA0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228" y="365125"/>
            <a:ext cx="10801350" cy="5811838"/>
          </a:xfrm>
        </p:spPr>
      </p:pic>
    </p:spTree>
    <p:extLst>
      <p:ext uri="{BB962C8B-B14F-4D97-AF65-F5344CB8AC3E}">
        <p14:creationId xmlns:p14="http://schemas.microsoft.com/office/powerpoint/2010/main" val="392678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7715-A4A3-2E49-BD6D-0DCF075647A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72CA5F3-70E9-F14E-A765-99BC24BB1A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344" y="365125"/>
            <a:ext cx="11054953" cy="6127750"/>
          </a:xfrm>
        </p:spPr>
      </p:pic>
    </p:spTree>
    <p:extLst>
      <p:ext uri="{BB962C8B-B14F-4D97-AF65-F5344CB8AC3E}">
        <p14:creationId xmlns:p14="http://schemas.microsoft.com/office/powerpoint/2010/main" val="775941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E545-A187-8249-A21B-BECEE1D087E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EFF8726-65B8-0C4E-B65A-F237990DD0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073878" cy="5760641"/>
          </a:xfrm>
        </p:spPr>
      </p:pic>
    </p:spTree>
    <p:extLst>
      <p:ext uri="{BB962C8B-B14F-4D97-AF65-F5344CB8AC3E}">
        <p14:creationId xmlns:p14="http://schemas.microsoft.com/office/powerpoint/2010/main" val="227371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9CD7-A030-F440-ABD1-C484484F41A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8AF692C-350E-FB4C-9F34-5291D7C51C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17922"/>
            <a:ext cx="10515600" cy="5659041"/>
          </a:xfrm>
        </p:spPr>
      </p:pic>
    </p:spTree>
    <p:extLst>
      <p:ext uri="{BB962C8B-B14F-4D97-AF65-F5344CB8AC3E}">
        <p14:creationId xmlns:p14="http://schemas.microsoft.com/office/powerpoint/2010/main" val="202241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AADD-C3C8-4E4D-89C8-C12C9935D4C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D9A5351-2C92-5F48-BC2C-1134EF6E36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734675" cy="5847558"/>
          </a:xfrm>
        </p:spPr>
      </p:pic>
    </p:spTree>
    <p:extLst>
      <p:ext uri="{BB962C8B-B14F-4D97-AF65-F5344CB8AC3E}">
        <p14:creationId xmlns:p14="http://schemas.microsoft.com/office/powerpoint/2010/main" val="426110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CD4B-DF0D-B44D-AE82-2EEEE8BB9E4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2C6CC7C-4E4B-8844-ACB3-FBD35774EC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643" y="0"/>
            <a:ext cx="10900713" cy="6745830"/>
          </a:xfrm>
        </p:spPr>
      </p:pic>
    </p:spTree>
    <p:extLst>
      <p:ext uri="{BB962C8B-B14F-4D97-AF65-F5344CB8AC3E}">
        <p14:creationId xmlns:p14="http://schemas.microsoft.com/office/powerpoint/2010/main" val="1096837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PHOTO ELECTRIC EFFECT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ELECTRIC EFFECT </dc:title>
  <dc:creator>919361498802</dc:creator>
  <cp:lastModifiedBy>919361498802</cp:lastModifiedBy>
  <cp:revision>13</cp:revision>
  <dcterms:created xsi:type="dcterms:W3CDTF">2020-09-04T14:05:24Z</dcterms:created>
  <dcterms:modified xsi:type="dcterms:W3CDTF">2020-09-10T04:35:22Z</dcterms:modified>
</cp:coreProperties>
</file>